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2438" cy="99361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5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5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07437-D68C-482A-A9C5-649816CD6826}" type="datetimeFigureOut">
              <a:rPr lang="de-DE" smtClean="0"/>
              <a:t>06.10.2017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26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44" y="4781779"/>
            <a:ext cx="5441950" cy="3912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7631"/>
            <a:ext cx="2947723" cy="4985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3141" y="9437631"/>
            <a:ext cx="2947723" cy="4985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A1978-0C0F-4DE0-9089-6F83103008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0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F8C7-9E27-4484-955A-43A82BCEF2B7}" type="datetime1">
              <a:rPr lang="de-DE" smtClean="0"/>
              <a:t>06.10.2017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86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AE88-E8AB-429C-93A1-6300BB19B48C}" type="datetime1">
              <a:rPr lang="de-DE" smtClean="0"/>
              <a:t>06.10.2017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72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A8D1-EC6A-41ED-A477-E68B88F50DE8}" type="datetime1">
              <a:rPr lang="de-DE" smtClean="0"/>
              <a:t>06.10.2017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9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7CD0-6838-42CD-8088-8C8A7B1D6F2B}" type="datetime1">
              <a:rPr lang="de-DE" smtClean="0"/>
              <a:t>06.10.2017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8EEF-C212-4C02-AF7F-5C88C0381FF9}" type="datetime1">
              <a:rPr lang="de-DE" smtClean="0"/>
              <a:t>06.10.2017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25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A5C9-6B9E-40F6-8D36-4F96AAD66E67}" type="datetime1">
              <a:rPr lang="de-DE" smtClean="0"/>
              <a:t>06.10.2017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17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A1F-6340-4F43-AFF8-D4FD62264D19}" type="datetime1">
              <a:rPr lang="de-DE" smtClean="0"/>
              <a:t>06.10.2017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0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0C0D-D543-4741-8EDC-45AF813A737C}" type="datetime1">
              <a:rPr lang="de-DE" smtClean="0"/>
              <a:t>06.10.2017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66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290B-10F4-40E2-BFF7-3924E78C5B80}" type="datetime1">
              <a:rPr lang="de-DE" smtClean="0"/>
              <a:t>06.10.2017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0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4BB4-BD71-4647-BE36-9D1B496EC8ED}" type="datetime1">
              <a:rPr lang="de-DE" smtClean="0"/>
              <a:t>06.10.2017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17DE-C5C2-41BB-8485-66850000E615}" type="datetime1">
              <a:rPr lang="de-DE" smtClean="0"/>
              <a:t>06.10.2017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Birgit Mach, Übungsleiterin "B" Prävention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42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10F2-130F-46FD-A5FF-7D87ED7ADDD7}" type="datetime1">
              <a:rPr lang="de-DE" smtClean="0"/>
              <a:t>06.10.2017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Birgit Mach, Übungsleiterin "B" Prävention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ED79-7BD4-4D9D-863D-64DC177830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9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Functional Fitness</a:t>
            </a:r>
            <a:br>
              <a:rPr lang="de-DE" dirty="0"/>
            </a:br>
            <a:r>
              <a:rPr lang="de-DE" dirty="0"/>
              <a:t>für die ganze Familie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799986" cy="4805698"/>
          </a:xfrm>
        </p:spPr>
        <p:txBody>
          <a:bodyPr>
            <a:normAutofit fontScale="85000" lnSpcReduction="10000"/>
          </a:bodyPr>
          <a:lstStyle/>
          <a:p>
            <a:r>
              <a:rPr lang="de-DE" sz="2800" b="0" dirty="0"/>
              <a:t>Ab </a:t>
            </a:r>
            <a:r>
              <a:rPr lang="de-DE" sz="2800" dirty="0"/>
              <a:t>Donnerstag, 12.10.2017</a:t>
            </a:r>
            <a:r>
              <a:rPr lang="de-DE" sz="2800" b="0" dirty="0"/>
              <a:t>, von </a:t>
            </a:r>
            <a:r>
              <a:rPr lang="de-DE" sz="2800" dirty="0"/>
              <a:t>18:30 bis 20:00 Uhr </a:t>
            </a:r>
            <a:r>
              <a:rPr lang="de-DE" sz="2800" b="0" dirty="0"/>
              <a:t>in der Gemeindehalle </a:t>
            </a:r>
          </a:p>
          <a:p>
            <a:endParaRPr lang="de-DE" sz="2800" b="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b="0" dirty="0"/>
              <a:t>Fitnessgymnastik / Ganzkörpertraining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b="0" dirty="0"/>
              <a:t>Rücken / Knie / Bauch-Beine-Po / Muskelaufbau „extrem“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b="0" dirty="0"/>
              <a:t>Ausdauertraining / Koordination / Kondition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b="0" dirty="0"/>
              <a:t>Parcours der auch für Kids optimal geeignet ist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b="0" dirty="0"/>
              <a:t>Speziell für die Skisaison - Kraft- und Ausdauertraining für Langlauf, Snowboard und Alpinskifahrer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b="0" dirty="0"/>
              <a:t>Neu im Angebot ist auch eine tänzerische Fitnessecke und </a:t>
            </a:r>
            <a:r>
              <a:rPr lang="de-DE" b="0" dirty="0" err="1"/>
              <a:t>Yogaecke</a:t>
            </a:r>
            <a:endParaRPr lang="de-DE" b="0" dirty="0"/>
          </a:p>
          <a:p>
            <a:r>
              <a:rPr lang="de-DE" sz="2100" b="0" dirty="0"/>
              <a:t> </a:t>
            </a:r>
          </a:p>
          <a:p>
            <a:r>
              <a:rPr lang="de-DE" b="0" dirty="0"/>
              <a:t>Kommt vorbei, habt Spaß und Freude und testet, ob Euch das Angebot gefällt. Wir bieten 3mal schnuppern an und anschließend ist ein Vereinsbeitritt zu den aktuellen TVH Beiträgen erforderlich.</a:t>
            </a:r>
          </a:p>
          <a:p>
            <a:r>
              <a:rPr lang="de-DE" dirty="0"/>
              <a:t>Wir freuen uns auf Euer Kommen,</a:t>
            </a:r>
          </a:p>
          <a:p>
            <a:r>
              <a:rPr lang="de-DE" dirty="0"/>
              <a:t>Birgit Mach und das TVH GYMWELT Team 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43" y="365125"/>
            <a:ext cx="3420424" cy="1344181"/>
          </a:xfrm>
        </p:spPr>
      </p:pic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05698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575" y="379565"/>
            <a:ext cx="1667563" cy="1179844"/>
          </a:xfrm>
        </p:spPr>
      </p:pic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© Birgit Mach, Übungsleiterin "B" Prävention </a:t>
            </a:r>
          </a:p>
        </p:txBody>
      </p:sp>
    </p:spTree>
    <p:extLst>
      <p:ext uri="{BB962C8B-B14F-4D97-AF65-F5344CB8AC3E}">
        <p14:creationId xmlns:p14="http://schemas.microsoft.com/office/powerpoint/2010/main" val="424973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Functional Fitness für die ganze Familie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und Birgit</dc:creator>
  <cp:lastModifiedBy>Oliver Lutz</cp:lastModifiedBy>
  <cp:revision>72</cp:revision>
  <cp:lastPrinted>2016-12-08T16:19:41Z</cp:lastPrinted>
  <dcterms:created xsi:type="dcterms:W3CDTF">2016-11-12T17:16:53Z</dcterms:created>
  <dcterms:modified xsi:type="dcterms:W3CDTF">2017-10-06T06:28:11Z</dcterms:modified>
</cp:coreProperties>
</file>